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7" r:id="rId4"/>
    <p:sldId id="324" r:id="rId6"/>
    <p:sldId id="343" r:id="rId7"/>
    <p:sldId id="338" r:id="rId8"/>
    <p:sldId id="344" r:id="rId9"/>
    <p:sldId id="339" r:id="rId10"/>
    <p:sldId id="340" r:id="rId11"/>
    <p:sldId id="345" r:id="rId12"/>
    <p:sldId id="347" r:id="rId13"/>
    <p:sldId id="346" r:id="rId14"/>
    <p:sldId id="348" r:id="rId15"/>
    <p:sldId id="349" r:id="rId16"/>
    <p:sldId id="341" r:id="rId17"/>
    <p:sldId id="342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748" autoAdjust="0"/>
  </p:normalViewPr>
  <p:slideViewPr>
    <p:cSldViewPr snapToGrid="0">
      <p:cViewPr varScale="1">
        <p:scale>
          <a:sx n="106" d="100"/>
          <a:sy n="106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29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各位观众老爷，提前祝大家中秋快乐</a:t>
            </a:r>
            <a:endParaRPr lang="en-US" altLang="zh-CN" dirty="0"/>
          </a:p>
          <a:p>
            <a:r>
              <a:rPr lang="zh-CN" altLang="en-US" dirty="0"/>
              <a:t>之前我们有出过一期用</a:t>
            </a:r>
            <a:r>
              <a:rPr lang="en-US" altLang="zh-CN" dirty="0" err="1"/>
              <a:t>unet</a:t>
            </a:r>
            <a:r>
              <a:rPr lang="zh-CN" altLang="en-US" dirty="0"/>
              <a:t>做二分类的视频，但是后面很多观众老爷反馈说自己的任务是多类别的，需要同时在一副图像中预测出多个类别。</a:t>
            </a:r>
            <a:endParaRPr lang="en-US" altLang="zh-CN" dirty="0"/>
          </a:p>
          <a:p>
            <a:r>
              <a:rPr lang="zh-CN" altLang="en-US" dirty="0"/>
              <a:t>所以，本期，我们将会手把手教你使用</a:t>
            </a:r>
            <a:r>
              <a:rPr lang="en-US" altLang="zh-CN" dirty="0" err="1"/>
              <a:t>deeplab</a:t>
            </a:r>
            <a:r>
              <a:rPr lang="zh-CN" altLang="en-US" dirty="0"/>
              <a:t>实现眼底图像的分割，这个图像中包含背景、视杯和视盘三个类别，并且我们的代码也支持更多类别的拓展，来满足不同小伙伴的需求。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首先来到的是原理解析的部分。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首先来到的是原理解析的部分。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配置文件按照下面的形式进行参数的设置。</a:t>
            </a:r>
            <a:endParaRPr lang="zh-CN" alt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from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：该层的输入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number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：该层的数量 这层深度起作用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module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：类名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args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：类的初始化参数 这层宽度起作用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下面就让我们对这些子模块进行一一解析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5890" y="365125"/>
            <a:ext cx="9874250" cy="615315"/>
          </a:xfrm>
        </p:spPr>
        <p:txBody>
          <a:bodyPr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8" name="图片 7" descr="a4-2xhr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65260" y="365125"/>
            <a:ext cx="2609215" cy="699135"/>
          </a:xfrm>
          <a:prstGeom prst="rect">
            <a:avLst/>
          </a:prstGeom>
        </p:spPr>
      </p:pic>
      <p:pic>
        <p:nvPicPr>
          <p:cNvPr id="9" name="图片 8" descr="蓝色向右双箭头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290" y="344805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831215" y="1027430"/>
            <a:ext cx="8286115" cy="0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 userDrawn="1">
            <p:custDataLst>
              <p:tags r:id="rId2"/>
            </p:custDataLst>
          </p:nvPr>
        </p:nvSpPr>
        <p:spPr>
          <a:xfrm>
            <a:off x="1405890" y="365125"/>
            <a:ext cx="9874250" cy="615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E88DE-A12F-4D12-97CB-CF3A881247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79A5B-A01E-4DB6-B85B-2EDAF04535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hyperlink" Target="https://docs.ultralytics.com/" TargetMode="Externa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3.svg"/><Relationship Id="rId3" Type="http://schemas.openxmlformats.org/officeDocument/2006/relationships/image" Target="../media/image21.png"/><Relationship Id="rId2" Type="http://schemas.openxmlformats.org/officeDocument/2006/relationships/tags" Target="../tags/tag105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3.png"/><Relationship Id="rId1" Type="http://schemas.openxmlformats.org/officeDocument/2006/relationships/tags" Target="../tags/tag10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hyperlink" Target="https://docs.ultralytics.com/" TargetMode="Externa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image" Target="../media/image3.svg"/><Relationship Id="rId3" Type="http://schemas.openxmlformats.org/officeDocument/2006/relationships/image" Target="../media/image21.png"/><Relationship Id="rId2" Type="http://schemas.openxmlformats.org/officeDocument/2006/relationships/tags" Target="../tags/tag110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GIF"/><Relationship Id="rId8" Type="http://schemas.openxmlformats.org/officeDocument/2006/relationships/hyperlink" Target="https://docs.ultralytics.com/" TargetMode="Externa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3.svg"/><Relationship Id="rId3" Type="http://schemas.openxmlformats.org/officeDocument/2006/relationships/image" Target="../media/image21.png"/><Relationship Id="rId2" Type="http://schemas.openxmlformats.org/officeDocument/2006/relationships/tags" Target="../tags/tag115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emf"/><Relationship Id="rId8" Type="http://schemas.openxmlformats.org/officeDocument/2006/relationships/hyperlink" Target="https://docs.ultralytics.com/" TargetMode="Externa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image" Target="../media/image3.svg"/><Relationship Id="rId3" Type="http://schemas.openxmlformats.org/officeDocument/2006/relationships/image" Target="../media/image21.png"/><Relationship Id="rId2" Type="http://schemas.openxmlformats.org/officeDocument/2006/relationships/tags" Target="../tags/tag120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7.png"/><Relationship Id="rId1" Type="http://schemas.openxmlformats.org/officeDocument/2006/relationships/tags" Target="../tags/tag11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emf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image" Target="../media/image3.svg"/><Relationship Id="rId3" Type="http://schemas.openxmlformats.org/officeDocument/2006/relationships/image" Target="../media/image21.png"/><Relationship Id="rId2" Type="http://schemas.openxmlformats.org/officeDocument/2006/relationships/tags" Target="../tags/tag125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ultralytics.com/" TargetMode="External"/><Relationship Id="rId8" Type="http://schemas.openxmlformats.org/officeDocument/2006/relationships/image" Target="../media/image5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ultralytics.com/" TargetMode="External"/><Relationship Id="rId8" Type="http://schemas.openxmlformats.org/officeDocument/2006/relationships/image" Target="../media/image6.png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70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oleObject" Target="../embeddings/oleObject1.bin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4" Type="http://schemas.openxmlformats.org/officeDocument/2006/relationships/notesSlide" Target="../notesSlides/notesSlide4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10" Type="http://schemas.openxmlformats.org/officeDocument/2006/relationships/hyperlink" Target="https://docs.ultralytics.com/" TargetMode="External"/><Relationship Id="rId1" Type="http://schemas.openxmlformats.org/officeDocument/2006/relationships/tags" Target="../tags/tag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80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7.xml"/><Relationship Id="rId10" Type="http://schemas.openxmlformats.org/officeDocument/2006/relationships/hyperlink" Target="https://docs.ultralytics.com/" TargetMode="External"/><Relationship Id="rId1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ultralytics.com/" TargetMode="External"/><Relationship Id="rId8" Type="http://schemas.openxmlformats.org/officeDocument/2006/relationships/image" Target="../media/image11.png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85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GIF"/><Relationship Id="rId10" Type="http://schemas.openxmlformats.org/officeDocument/2006/relationships/image" Target="../media/image12.png"/><Relationship Id="rId1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ultralytics.com/" TargetMode="External"/><Relationship Id="rId8" Type="http://schemas.openxmlformats.org/officeDocument/2006/relationships/image" Target="../media/image14.pn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90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.png"/><Relationship Id="rId1" Type="http://schemas.openxmlformats.org/officeDocument/2006/relationships/tags" Target="../tags/tag8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hyperlink" Target="https://docs.ultralytics.com/" TargetMode="Externa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95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png"/><Relationship Id="rId1" Type="http://schemas.openxmlformats.org/officeDocument/2006/relationships/tags" Target="../tags/tag9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hyperlink" Target="https://docs.ultralytics.com/" TargetMode="Externa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16742" y="507685"/>
            <a:ext cx="10358503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b="1" kern="100" dirty="0">
                <a:effectLst/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4000" b="1" kern="100" dirty="0">
                <a:solidFill>
                  <a:srgbClr val="FF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Yolo11</a:t>
            </a:r>
            <a:r>
              <a:rPr lang="zh-CN" altLang="en-US" sz="4000" b="1" kern="100" dirty="0">
                <a:effectLst/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快速</a:t>
            </a:r>
            <a:r>
              <a:rPr lang="zh-CN" altLang="en-US" sz="4000" b="1" kern="100" dirty="0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实现</a:t>
            </a:r>
            <a:endParaRPr lang="en-US" altLang="zh-CN" sz="4000" b="1" kern="100" dirty="0"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000" b="1" kern="100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荔枝病虫害</a:t>
            </a:r>
            <a:r>
              <a:rPr lang="zh-CN" altLang="en-US" sz="4000" b="1" kern="100" dirty="0">
                <a:latin typeface="思源黑体 CN" panose="020B0500000000000000" pitchFamily="34" charset="-122"/>
                <a:ea typeface="思源黑体 CN" panose="020B0500000000000000" pitchFamily="34" charset="-122"/>
                <a:cs typeface="Times New Roman" panose="02020603050405020304" pitchFamily="18" charset="0"/>
              </a:rPr>
              <a:t>检测系统</a:t>
            </a:r>
            <a:endParaRPr lang="zh-CN" altLang="en-US" sz="4000" b="1" kern="100" dirty="0">
              <a:effectLst/>
              <a:latin typeface="思源黑体 CN" panose="020B0500000000000000" pitchFamily="34" charset="-122"/>
              <a:ea typeface="思源黑体 CN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-2025032715150268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97" y="1962569"/>
            <a:ext cx="6072392" cy="410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模块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5-Upsample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8"/>
              </a:rPr>
              <a:t>Home - </a:t>
            </a:r>
            <a:r>
              <a:rPr lang="en-US" altLang="zh-CN" sz="1100" dirty="0" err="1">
                <a:hlinkClick r:id="rId8"/>
              </a:rPr>
              <a:t>Ultralytics</a:t>
            </a:r>
            <a:r>
              <a:rPr lang="en-US" altLang="zh-CN" sz="1100" dirty="0">
                <a:hlinkClick r:id="rId8"/>
              </a:rPr>
              <a:t> YOLO Docs</a:t>
            </a:r>
            <a:endParaRPr lang="zh-CN" altLang="en-US" sz="11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1208" y="1433601"/>
            <a:ext cx="5731311" cy="452158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481" y="1861567"/>
            <a:ext cx="4497297" cy="33216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模块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6-Concat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8"/>
              </a:rPr>
              <a:t>Home - </a:t>
            </a:r>
            <a:r>
              <a:rPr lang="en-US" altLang="zh-CN" sz="1100" dirty="0" err="1">
                <a:hlinkClick r:id="rId8"/>
              </a:rPr>
              <a:t>Ultralytics</a:t>
            </a:r>
            <a:r>
              <a:rPr lang="en-US" altLang="zh-CN" sz="1100" dirty="0">
                <a:hlinkClick r:id="rId8"/>
              </a:rPr>
              <a:t> YOLO Docs</a:t>
            </a:r>
            <a:endParaRPr lang="zh-CN" altLang="en-US" sz="11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910" y="1693545"/>
            <a:ext cx="8806180" cy="3903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追踪算法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1-ByteTrack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8"/>
              </a:rPr>
              <a:t>Home - </a:t>
            </a:r>
            <a:r>
              <a:rPr lang="en-US" altLang="zh-CN" sz="1100" dirty="0" err="1">
                <a:hlinkClick r:id="rId8"/>
              </a:rPr>
              <a:t>Ultralytics</a:t>
            </a:r>
            <a:r>
              <a:rPr lang="en-US" altLang="zh-CN" sz="1100" dirty="0">
                <a:hlinkClick r:id="rId8"/>
              </a:rPr>
              <a:t> YOLO Docs</a:t>
            </a:r>
            <a:endParaRPr lang="zh-CN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37" y="2779856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右 7"/>
          <p:cNvSpPr/>
          <p:nvPr/>
        </p:nvSpPr>
        <p:spPr>
          <a:xfrm rot="20418599">
            <a:off x="5606795" y="27015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 rot="1244385">
            <a:off x="5533335" y="43294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98468" y="2385392"/>
            <a:ext cx="195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ea typeface="思源黑体 CN" panose="020B0500000000000000"/>
              </a:rPr>
              <a:t>基于置信度和</a:t>
            </a:r>
            <a:r>
              <a:rPr lang="en-US" altLang="zh-CN" dirty="0" err="1">
                <a:ea typeface="思源黑体 CN" panose="020B0500000000000000"/>
              </a:rPr>
              <a:t>IoU</a:t>
            </a:r>
            <a:endParaRPr lang="en-US" altLang="zh-CN" dirty="0">
              <a:ea typeface="思源黑体 CN" panose="020B0500000000000000"/>
            </a:endParaRPr>
          </a:p>
          <a:p>
            <a:pPr algn="ctr"/>
            <a:r>
              <a:rPr lang="en-US" altLang="zh-CN" dirty="0" err="1">
                <a:ea typeface="思源黑体 CN" panose="020B0500000000000000"/>
              </a:rPr>
              <a:t>ByteTrack</a:t>
            </a:r>
            <a:endParaRPr lang="zh-CN" altLang="en-US" dirty="0">
              <a:ea typeface="思源黑体 CN" panose="020B050000000000000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98468" y="4608499"/>
            <a:ext cx="195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ea typeface="思源黑体 CN" panose="020B0500000000000000"/>
              </a:rPr>
              <a:t>基于</a:t>
            </a:r>
            <a:r>
              <a:rPr lang="en-US" altLang="zh-CN" dirty="0" err="1">
                <a:ea typeface="思源黑体 CN" panose="020B0500000000000000"/>
              </a:rPr>
              <a:t>ReID</a:t>
            </a:r>
            <a:r>
              <a:rPr lang="zh-CN" altLang="en-US" dirty="0">
                <a:ea typeface="思源黑体 CN" panose="020B0500000000000000"/>
              </a:rPr>
              <a:t>方法</a:t>
            </a:r>
            <a:br>
              <a:rPr lang="en-US" altLang="zh-CN" dirty="0">
                <a:ea typeface="思源黑体 CN" panose="020B0500000000000000"/>
              </a:rPr>
            </a:br>
            <a:r>
              <a:rPr lang="en-US" altLang="zh-CN" dirty="0" err="1">
                <a:ea typeface="思源黑体 CN" panose="020B0500000000000000"/>
              </a:rPr>
              <a:t>BoTSORT</a:t>
            </a:r>
            <a:endParaRPr lang="zh-CN" altLang="en-US" dirty="0">
              <a:ea typeface="思源黑体 CN" panose="020B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追踪算法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1-ByteTrack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8"/>
              </a:rPr>
              <a:t>Home - </a:t>
            </a:r>
            <a:r>
              <a:rPr lang="en-US" altLang="zh-CN" sz="1100" dirty="0" err="1">
                <a:hlinkClick r:id="rId8"/>
              </a:rPr>
              <a:t>Ultralytics</a:t>
            </a:r>
            <a:r>
              <a:rPr lang="en-US" altLang="zh-CN" sz="1100" dirty="0">
                <a:hlinkClick r:id="rId8"/>
              </a:rPr>
              <a:t> YOLO Docs</a:t>
            </a:r>
            <a:endParaRPr lang="zh-CN" altLang="en-US" sz="11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903" y="1269738"/>
            <a:ext cx="2645098" cy="46446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017" y="2789680"/>
            <a:ext cx="7001585" cy="20155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追踪算法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2-BoT-SORT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82" y="1269738"/>
            <a:ext cx="6131129" cy="46978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7211" y="1691605"/>
            <a:ext cx="495300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Yolo11</a:t>
            </a:r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有多强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879" y="2143058"/>
            <a:ext cx="9332239" cy="269219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9"/>
              </a:rPr>
              <a:t>Home - </a:t>
            </a:r>
            <a:r>
              <a:rPr lang="en-US" altLang="zh-CN" sz="1100" dirty="0" err="1">
                <a:hlinkClick r:id="rId9"/>
              </a:rPr>
              <a:t>Ultralytics</a:t>
            </a:r>
            <a:r>
              <a:rPr lang="en-US" altLang="zh-CN" sz="1100" dirty="0">
                <a:hlinkClick r:id="rId9"/>
              </a:rPr>
              <a:t> YOLO Docs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Yolo11</a:t>
            </a:r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有多强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653" y="1647213"/>
            <a:ext cx="8456694" cy="394995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9"/>
              </a:rPr>
              <a:t>Home - </a:t>
            </a:r>
            <a:r>
              <a:rPr lang="en-US" altLang="zh-CN" sz="1100" dirty="0" err="1">
                <a:hlinkClick r:id="rId9"/>
              </a:rPr>
              <a:t>Ultralytics</a:t>
            </a:r>
            <a:r>
              <a:rPr lang="en-US" altLang="zh-CN" sz="1100" dirty="0">
                <a:hlinkClick r:id="rId9"/>
              </a:rPr>
              <a:t> YOLO Docs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网络结构解析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73774" y="1117580"/>
          <a:ext cx="8443645" cy="4963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Visio" r:id="rId8" imgW="11184890" imgH="6579235" progId="Visio.Drawing.15">
                  <p:embed/>
                </p:oleObj>
              </mc:Choice>
              <mc:Fallback>
                <p:oleObj name="Visio" r:id="rId8" imgW="11184890" imgH="657923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3774" y="1117580"/>
                        <a:ext cx="8443645" cy="4963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10"/>
              </a:rPr>
              <a:t>Home - </a:t>
            </a:r>
            <a:r>
              <a:rPr lang="en-US" altLang="zh-CN" sz="1100" dirty="0" err="1">
                <a:hlinkClick r:id="rId10"/>
              </a:rPr>
              <a:t>Ultralytics</a:t>
            </a:r>
            <a:r>
              <a:rPr lang="en-US" altLang="zh-CN" sz="1100" dirty="0">
                <a:hlinkClick r:id="rId10"/>
              </a:rPr>
              <a:t> YOLO Docs</a:t>
            </a:r>
            <a:endParaRPr lang="zh-CN" altLang="en-US" sz="11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5620" y="2962275"/>
            <a:ext cx="1000125" cy="933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5620" y="1224280"/>
            <a:ext cx="225234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对应代码位置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763" y="1213763"/>
            <a:ext cx="6619246" cy="48466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480" y="1509199"/>
            <a:ext cx="3410021" cy="425581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10"/>
              </a:rPr>
              <a:t>Home - </a:t>
            </a:r>
            <a:r>
              <a:rPr lang="en-US" altLang="zh-CN" sz="1100" dirty="0" err="1">
                <a:hlinkClick r:id="rId10"/>
              </a:rPr>
              <a:t>Ultralytics</a:t>
            </a:r>
            <a:r>
              <a:rPr lang="en-US" altLang="zh-CN" sz="1100" dirty="0">
                <a:hlinkClick r:id="rId10"/>
              </a:rPr>
              <a:t> YOLO Docs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模块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1-CONV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788" y="2136636"/>
            <a:ext cx="5897796" cy="280080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9"/>
              </a:rPr>
              <a:t>Home - </a:t>
            </a:r>
            <a:r>
              <a:rPr lang="en-US" altLang="zh-CN" sz="1100" dirty="0" err="1">
                <a:hlinkClick r:id="rId9"/>
              </a:rPr>
              <a:t>Ultralytics</a:t>
            </a:r>
            <a:r>
              <a:rPr lang="en-US" altLang="zh-CN" sz="1100" dirty="0">
                <a:hlinkClick r:id="rId9"/>
              </a:rPr>
              <a:t> YOLO Docs</a:t>
            </a:r>
            <a:endParaRPr lang="zh-CN" altLang="en-US" sz="11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835" y="1422543"/>
            <a:ext cx="2333625" cy="442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91" y="2542880"/>
            <a:ext cx="2268866" cy="2188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模块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2-C3k2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710" y="4063527"/>
            <a:ext cx="9201150" cy="20383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9"/>
              </a:rPr>
              <a:t>Home - </a:t>
            </a:r>
            <a:r>
              <a:rPr lang="en-US" altLang="zh-CN" sz="1100" dirty="0" err="1">
                <a:hlinkClick r:id="rId9"/>
              </a:rPr>
              <a:t>Ultralytics</a:t>
            </a:r>
            <a:r>
              <a:rPr lang="en-US" altLang="zh-CN" sz="1100" dirty="0">
                <a:hlinkClick r:id="rId9"/>
              </a:rPr>
              <a:t> YOLO Docs</a:t>
            </a:r>
            <a:endParaRPr lang="zh-CN" altLang="en-US" sz="11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401" y="1777104"/>
            <a:ext cx="541972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模块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3-SPPF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8"/>
              </a:rPr>
              <a:t>Home - </a:t>
            </a:r>
            <a:r>
              <a:rPr lang="en-US" altLang="zh-CN" sz="1100" dirty="0" err="1">
                <a:hlinkClick r:id="rId8"/>
              </a:rPr>
              <a:t>Ultralytics</a:t>
            </a:r>
            <a:r>
              <a:rPr lang="en-US" altLang="zh-CN" sz="1100" dirty="0">
                <a:hlinkClick r:id="rId8"/>
              </a:rPr>
              <a:t> YOLO Docs</a:t>
            </a:r>
            <a:endParaRPr lang="zh-CN" altLang="en-US" sz="11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1924" y="1551147"/>
            <a:ext cx="6705600" cy="4381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943" y="1484091"/>
            <a:ext cx="2581275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7480" y="261734"/>
            <a:ext cx="7711440" cy="433461"/>
          </a:xfrm>
        </p:spPr>
        <p:txBody>
          <a:bodyPr>
            <a:normAutofit fontScale="90000"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模块</a:t>
            </a:r>
            <a:r>
              <a:rPr lang="en-US" altLang="zh-CN" sz="28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4-C2PSA</a:t>
            </a:r>
            <a:endParaRPr lang="zh-CN" altLang="en-US" sz="2800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pic>
        <p:nvPicPr>
          <p:cNvPr id="9" name="图片 8" descr="蓝色向右双箭头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880" y="163178"/>
            <a:ext cx="609600" cy="6096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 flipV="1">
            <a:off x="392805" y="845802"/>
            <a:ext cx="8669776" cy="1"/>
          </a:xfrm>
          <a:prstGeom prst="line">
            <a:avLst/>
          </a:prstGeom>
          <a:ln w="28575">
            <a:solidFill>
              <a:srgbClr val="C92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6870700"/>
          </a:xfrm>
          <a:prstGeom prst="rect">
            <a:avLst/>
          </a:prstGeom>
          <a:noFill/>
          <a:ln w="76200">
            <a:solidFill>
              <a:srgbClr val="C9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423237" y="1060156"/>
            <a:ext cx="11545381" cy="51539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4098" y="154099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60"/>
          <p:cNvSpPr>
            <a:spLocks noChangeArrowheads="1"/>
          </p:cNvSpPr>
          <p:nvPr/>
        </p:nvSpPr>
        <p:spPr bwMode="auto">
          <a:xfrm>
            <a:off x="697394" y="1224019"/>
            <a:ext cx="172521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060748" y="6596390"/>
            <a:ext cx="2131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8"/>
              </a:rPr>
              <a:t>Home - </a:t>
            </a:r>
            <a:r>
              <a:rPr lang="en-US" altLang="zh-CN" sz="1100" dirty="0" err="1">
                <a:hlinkClick r:id="rId8"/>
              </a:rPr>
              <a:t>Ultralytics</a:t>
            </a:r>
            <a:r>
              <a:rPr lang="en-US" altLang="zh-CN" sz="1100" dirty="0">
                <a:hlinkClick r:id="rId8"/>
              </a:rPr>
              <a:t> YOLO Docs</a:t>
            </a:r>
            <a:endParaRPr lang="zh-CN" altLang="en-US" sz="11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2659" y="1433601"/>
            <a:ext cx="5205436" cy="46012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905" y="2069822"/>
            <a:ext cx="1619250" cy="3114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82" y="3001979"/>
            <a:ext cx="3782845" cy="127025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PP_MARK_KEY" val="3deb366e-68c7-4d90-a866-03e27ae93340"/>
  <p:tag name="COMMONDATA" val="eyJoZGlkIjoiYmE1YjY0MGU0NjMzNjJiNjlmNzQ0OGUzOTUyNDY3ZmQ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WPS 演示</Application>
  <PresentationFormat>宽屏</PresentationFormat>
  <Paragraphs>58</Paragraphs>
  <Slides>14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思源黑体 CN</vt:lpstr>
      <vt:lpstr>黑体</vt:lpstr>
      <vt:lpstr>Times New Roman</vt:lpstr>
      <vt:lpstr>-apple-system</vt:lpstr>
      <vt:lpstr>Segoe Print</vt:lpstr>
      <vt:lpstr>等线</vt:lpstr>
      <vt:lpstr>Arial Unicode MS</vt:lpstr>
      <vt:lpstr>等线 Light</vt:lpstr>
      <vt:lpstr>Calibri</vt:lpstr>
      <vt:lpstr>思源黑体 CN</vt:lpstr>
      <vt:lpstr>Office 主题​​</vt:lpstr>
      <vt:lpstr>自定义设计方案</vt:lpstr>
      <vt:lpstr>Visio.Drawing.15</vt:lpstr>
      <vt:lpstr>PowerPoint 演示文稿</vt:lpstr>
      <vt:lpstr>Yolo11有多强</vt:lpstr>
      <vt:lpstr>Yolo11有多强</vt:lpstr>
      <vt:lpstr>网络结构解析</vt:lpstr>
      <vt:lpstr>对应代码位置</vt:lpstr>
      <vt:lpstr>模块1-CONV</vt:lpstr>
      <vt:lpstr>模块2-C3k2</vt:lpstr>
      <vt:lpstr>模块3-SPPF</vt:lpstr>
      <vt:lpstr>模块4-C2PSA</vt:lpstr>
      <vt:lpstr>模块5-Upsample</vt:lpstr>
      <vt:lpstr>模块6-Concat</vt:lpstr>
      <vt:lpstr>追踪算法1-ByteTrack</vt:lpstr>
      <vt:lpstr>追踪算法1-ByteTrack</vt:lpstr>
      <vt:lpstr>追踪算法2-BoT-SORT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宋 晨明</dc:creator>
  <cp:lastModifiedBy>Kimi</cp:lastModifiedBy>
  <cp:revision>208</cp:revision>
  <dcterms:created xsi:type="dcterms:W3CDTF">2023-03-25T14:32:00Z</dcterms:created>
  <dcterms:modified xsi:type="dcterms:W3CDTF">2025-06-30T05:16:37Z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EB332C8FE10C47CA9962F4D1A8C9264B</vt:lpwstr>
  </property>
  <property fmtid="{D5CDD505-2E9C-101B-9397-08002B2CF9AE}" pid="3" name="KSOProductBuildVer">
    <vt:lpwstr>2052-12.1.0.21541</vt:lpwstr>
  </property>
</Properties>
</file>